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2" r:id="rId3"/>
    <p:sldId id="260" r:id="rId4"/>
    <p:sldId id="278" r:id="rId5"/>
    <p:sldId id="275" r:id="rId6"/>
    <p:sldId id="276" r:id="rId7"/>
    <p:sldId id="279" r:id="rId8"/>
    <p:sldId id="283" r:id="rId9"/>
    <p:sldId id="277" r:id="rId10"/>
    <p:sldId id="281" r:id="rId11"/>
    <p:sldId id="282" r:id="rId12"/>
    <p:sldId id="284" r:id="rId13"/>
    <p:sldId id="285" r:id="rId14"/>
    <p:sldId id="286" r:id="rId15"/>
    <p:sldId id="287" r:id="rId16"/>
    <p:sldId id="288" r:id="rId17"/>
    <p:sldId id="289" r:id="rId18"/>
    <p:sldId id="267" r:id="rId19"/>
  </p:sldIdLst>
  <p:sldSz cx="18288000" cy="10287000"/>
  <p:notesSz cx="6858000" cy="9144000"/>
  <p:embeddedFontLst>
    <p:embeddedFont>
      <p:font typeface="Montserrat" charset="-52"/>
      <p:regular r:id="rId22"/>
      <p:bold r:id="rId23"/>
      <p:italic r:id="rId24"/>
      <p:boldItalic r:id="rId25"/>
    </p:embeddedFont>
    <p:embeddedFont>
      <p:font typeface="Montserrat Medium" charset="-52"/>
      <p:regular r:id="rId26"/>
      <p: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Calibri Light" pitchFamily="34" charset="0"/>
      <p:regular r:id="rId32"/>
      <p:italic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pos="770" userDrawn="1">
          <p15:clr>
            <a:srgbClr val="A4A3A4"/>
          </p15:clr>
        </p15:guide>
        <p15:guide id="4" pos="10750" userDrawn="1">
          <p15:clr>
            <a:srgbClr val="A4A3A4"/>
          </p15:clr>
        </p15:guide>
        <p15:guide id="5" orient="horz" pos="745" userDrawn="1">
          <p15:clr>
            <a:srgbClr val="A4A3A4"/>
          </p15:clr>
        </p15:guide>
        <p15:guide id="6" orient="horz" pos="57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74A55"/>
    <a:srgbClr val="522F49"/>
    <a:srgbClr val="FFE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96" y="-366"/>
      </p:cViewPr>
      <p:guideLst>
        <p:guide orient="horz" pos="745"/>
        <p:guide orient="horz" pos="5735"/>
        <p:guide pos="770"/>
        <p:guide pos="107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20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3E6D940-BA80-F22A-5BC7-0413545FEC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A619BEB-AD84-1A32-5C3E-ACB152B866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B67F3-D72D-436C-B0CB-859B80136800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5B7217D-4D64-BC15-C918-35186FE9E2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79E0BC-25C2-8223-0280-66FF2157D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32C3C-C6A9-4D70-B718-F8E447905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333625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 xmlns="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66676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74681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25084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661661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08442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95744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15073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09942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70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805247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64577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08208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74996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195423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0020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527303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69207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55F669-DDB2-DDE2-E639-23713E61F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BAA209D-9073-FD62-A9A8-6C71BBCC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0BA145-5711-A6A1-443B-B7D55C3E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592FAD-D9B8-C796-B81D-2452F90C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EEEC32-E0BA-654E-F11A-D151AEE9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6470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3DA30D-A167-23D0-930F-D3185CCD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20CD09-81E4-A280-1B9A-C62EE4BA3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BB86DB-1A52-DA59-982D-82EAF0EC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8E53118-E2B4-47BA-0806-3421FA90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CEEE00-68DD-43FF-45F0-CA0B4D13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93435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32609AD-D8B0-1497-F327-54E47D821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27BFC93-EBCF-01C4-B1A7-C64A7FB7F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146419-3345-D78B-D56E-E345FBD3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EAF9EF-EAF2-61A2-71B0-EDAEC97D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ACD523-5265-E505-310C-C5C0C840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3995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A76392-CD37-0319-37A6-B02B922A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FEDE5F-B5D8-42FC-19BB-E6CEB2C11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2AB674-B25F-C6C7-3398-1E8EF556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5A155E-7E8A-1998-C3C0-075E9E52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868A1C-5961-E9E2-6476-3C36C520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3492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7FDF77-EC52-A685-AA31-79E20BA8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FBCE340-1A44-D57A-025D-A9A45529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508D90-AA78-E1B4-F277-2C7F5EFF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D4A0F2-13E7-72FD-EE26-B2217ED7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7EA261-1867-6950-B0C4-C1F7F39E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6956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43A212-CE3D-8FBF-4B55-7F7B145E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0DB344-4C4D-4BFD-DE75-1C1900DF8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632BFE1-498D-8234-EA12-C27AF47EC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8039E7-8680-6B21-1DB0-93BBF7D4C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326DBCC-A238-4873-0305-9BC394C24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B0D02D3-C50C-5193-78E6-457E69D6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7303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7BB8F3-4ED9-EDFD-E29A-279050B9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E21EA2-8031-3B81-8967-7AE1DB87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079E92-2D37-ACA8-D1FE-AD56ED522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BCCC63A-35D4-3B10-69C6-29E6B5BBC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B96C358-3B41-A803-2EE1-F6F9E64E2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01020F8-9143-113C-7F05-3E064686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CC2C454-0B42-F322-9067-481C29B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0858E7B-B7BD-3A4A-9C5F-3A2D706C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9300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FE561-8744-F67B-0383-AD7DEC5F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3BCCA91-AEEE-573D-CD1D-5C2252A58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68F3C3D-5903-BC33-705E-EE07BFCB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3A1E394-7584-0523-7D40-BA2CAD7F1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015772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3DB1418-5059-8E4A-F50F-3F4A1132E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FAEF8C9-1BA5-3F16-B9D3-B6598A890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577C8DE-B49F-9F1F-4ECA-7FDC8921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032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84066B-6B82-016C-D034-6C43A26CC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300063-714A-D112-BC9A-5B0CAF679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A590D45-A3B8-A1A2-B85F-C247BAEE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0E4B31C-FB6E-0EBD-5147-D9C77873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5E21E56-3E37-84BF-FF60-A3D1A2B5C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B1E68E8-E40B-E026-C06C-8416A328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846751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39F846-4DC8-BC5A-11F5-1E4D1987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78E979-FCC8-30AD-CBA3-FA23D5876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48AC914-5C70-CFC2-9B54-BC3E152B5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D4C037-A684-3B14-5C14-53493233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8B75A8-7FA5-5719-67A0-61857D37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381216-0450-FEFD-2CD0-8D40B310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91672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4A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463F60-FC95-52DE-0450-9B452392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60A348-42CC-C97F-3713-2C072A546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51008E-75B5-C918-184D-FA695222B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23A355-E047-5E62-F87C-052FC5F2B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B469A7-9C23-AC23-19B1-737A64E4E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332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agolnikova\Downloads\Без названия\51691\pics\cover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18287999" cy="10287000"/>
          </a:xfrm>
          <a:prstGeom prst="rect">
            <a:avLst/>
          </a:prstGeom>
          <a:noFill/>
        </p:spPr>
      </p:pic>
      <p:sp>
        <p:nvSpPr>
          <p:cNvPr id="151" name="Google Shape;151;p11"/>
          <p:cNvSpPr txBox="1"/>
          <p:nvPr/>
        </p:nvSpPr>
        <p:spPr>
          <a:xfrm>
            <a:off x="1222374" y="6899145"/>
            <a:ext cx="16113126" cy="235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6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АВИАЦИЯ</a:t>
            </a:r>
            <a:r>
              <a:rPr lang="en-US" sz="106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6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КОСМОС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20" dirty="0">
                <a:solidFill>
                  <a:schemeClr val="bg1"/>
                </a:solidFill>
                <a:latin typeface="Montserrat Medium" pitchFamily="2" charset="-52"/>
                <a:sym typeface="Montserrat"/>
              </a:rPr>
              <a:t>ПРОМЫШЛЕННОСТЬ. ПЕРЕВОЗКИ. ТЕХНОЛОГИИ</a:t>
            </a:r>
            <a:endParaRPr sz="472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cxnSp>
        <p:nvCxnSpPr>
          <p:cNvPr id="153" name="Google Shape;153;p11"/>
          <p:cNvCxnSpPr>
            <a:cxnSpLocks/>
          </p:cNvCxnSpPr>
          <p:nvPr/>
        </p:nvCxnSpPr>
        <p:spPr>
          <a:xfrm>
            <a:off x="1222375" y="8520112"/>
            <a:ext cx="15843250" cy="0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5E89EA3-CE87-9CDC-5E82-AC5D25E9C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шелкотрафарет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СТЫКОВКА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Синхронизация, точность до миллиметра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технологии будущего. Сет вдохновлён эстетикой космических станций.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0BD84557-297C-FFBE-2AAA-876E4C743DB8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ТОЛСТОВКА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SPIDER 260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701168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4B5E51C-F6A8-44A9-A17D-368C57C9B5E2}"/>
              </a:ext>
            </a:extLst>
          </p:cNvPr>
          <p:cNvSpPr/>
          <p:nvPr/>
        </p:nvSpPr>
        <p:spPr>
          <a:xfrm>
            <a:off x="10861080" y="613434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СУМКА СПОРТИВНАЯ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GYM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16814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944B9F2-56F6-4CD3-193E-4439DB0C7460}"/>
              </a:ext>
            </a:extLst>
          </p:cNvPr>
          <p:cNvSpPr/>
          <p:nvPr/>
        </p:nvSpPr>
        <p:spPr>
          <a:xfrm>
            <a:off x="10861080" y="780925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БРЕЛОК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DARK JET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50132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33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A5B515B-F404-D0D3-1CAE-87011E0510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тиснение фольгой.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НАВИГАЦИЯ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В авиаперевозках нет места случайностям. Это сет о тех, кто прокладывает маршруты, задаёт векторы и контролирует воздушное пространство.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6B1EC081-A61B-0DAD-2869-BD1290D6CD92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БЕЙСБОЛКА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BREEZE 150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50504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9997D53D-3F03-FAEB-DEFF-59752C0798EB}"/>
              </a:ext>
            </a:extLst>
          </p:cNvPr>
          <p:cNvSpPr/>
          <p:nvPr/>
        </p:nvSpPr>
        <p:spPr>
          <a:xfrm>
            <a:off x="10861080" y="6133101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ЕЖЕДНЕВНИК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SOLAS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24744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C104BB8F-39F4-BA1D-77F9-0C15E24A44FE}"/>
              </a:ext>
            </a:extLst>
          </p:cNvPr>
          <p:cNvSpPr/>
          <p:nvPr/>
        </p:nvSpPr>
        <p:spPr>
          <a:xfrm>
            <a:off x="10861080" y="781773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CLICKER TOUCH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36001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62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494AFB2-A8DE-D23E-FE0D-EDF4EB331C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2675D581-6142-42E6-0D6E-C5C6A30CFE3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Google Shape;151;p11">
            <a:extLst>
              <a:ext uri="{FF2B5EF4-FFF2-40B4-BE49-F238E27FC236}">
                <a16:creationId xmlns:a16="http://schemas.microsoft.com/office/drawing/2014/main" xmlns="" id="{CD3510EF-0291-FAD6-F0F2-BF214EA3E3F3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6" name="Google Shape;151;p11">
            <a:extLst>
              <a:ext uri="{FF2B5EF4-FFF2-40B4-BE49-F238E27FC236}">
                <a16:creationId xmlns:a16="http://schemas.microsoft.com/office/drawing/2014/main" xmlns="" id="{79AC51A0-C7C2-82A9-E221-09C641ADDFC3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5" name="Google Shape;151;p11">
            <a:extLst>
              <a:ext uri="{FF2B5EF4-FFF2-40B4-BE49-F238E27FC236}">
                <a16:creationId xmlns:a16="http://schemas.microsoft.com/office/drawing/2014/main" xmlns="" id="{2CCA8A40-3DF8-A722-AD7F-C77112DC6FEA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8" name="Google Shape;151;p11">
            <a:extLst>
              <a:ext uri="{FF2B5EF4-FFF2-40B4-BE49-F238E27FC236}">
                <a16:creationId xmlns:a16="http://schemas.microsoft.com/office/drawing/2014/main" xmlns="" id="{19596985-62C3-0036-46E5-25281061BBFA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ТЕЛЕМЕТРИЯ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Невидимые нити, управляющие гигантскими машинами.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Сет посвящён точности данных, непрерывной связи и аналитике.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56496AB-4C0B-B5D1-B46E-5D0CDB37FC1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ЖИЛЕТ МУЖСКОЙ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WARM 210T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744002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D7C9855-0D87-E6BD-5F32-04D7DACB7B91}"/>
              </a:ext>
            </a:extLst>
          </p:cNvPr>
          <p:cNvSpPr/>
          <p:nvPr/>
        </p:nvSpPr>
        <p:spPr>
          <a:xfrm>
            <a:off x="10861080" y="614783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АККУМУЛЯТОР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NUM 10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37171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53E35AFF-32BE-93E1-EBF8-039C6B3AFD59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USB FLASH-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КАРТА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ASSORTI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19301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156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F4BA57-363C-54B3-10A0-E6D7D801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шелкография.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ГРАВИТАЦИЯ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Выход на орбиту и сверхзвуковые скорости требуют колоссальной энергии. </a:t>
            </a: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Этот сет напоминание о том,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что любые перегрузки можно преодолеть.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A788A25-FE50-D876-5110-2DF5944DA90A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ФУТБОЛКА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IMPERIAL 190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bg1"/>
                </a:solidFill>
                <a:latin typeface="Montserrat Medium" pitchFamily="2" charset="-52"/>
              </a:rPr>
              <a:t>711500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BDCDD0E-9264-6689-428F-D1F549F33B29}"/>
              </a:ext>
            </a:extLst>
          </p:cNvPr>
          <p:cNvSpPr/>
          <p:nvPr/>
        </p:nvSpPr>
        <p:spPr>
          <a:xfrm>
            <a:off x="10861080" y="6106720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РЮКЗАК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RUN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972069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61C8D519-B1E2-BCE3-235E-EACFEB7D4269}"/>
              </a:ext>
            </a:extLst>
          </p:cNvPr>
          <p:cNvSpPr/>
          <p:nvPr/>
        </p:nvSpPr>
        <p:spPr>
          <a:xfrm>
            <a:off x="10861080" y="7798757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MENTO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7120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014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23A2DDE-CC98-4FAD-D7E6-991BD88D9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 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АБСОЛЮТ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Высшая точка комфорта и уверенности.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Привилегия управлять своим временем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летать по своим правилам.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9C4CCD8-AE44-929B-68C3-DC9726869F6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КУРТКА-ПАРКА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ROBYN 170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tx1"/>
                </a:solidFill>
                <a:latin typeface="Montserrat Medium" pitchFamily="2" charset="-52"/>
              </a:rPr>
              <a:t>702109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D8B4D808-B687-8CFD-90E6-87191F41A753}"/>
              </a:ext>
            </a:extLst>
          </p:cNvPr>
          <p:cNvSpPr/>
          <p:nvPr/>
        </p:nvSpPr>
        <p:spPr>
          <a:xfrm>
            <a:off x="10861080" y="6133101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400" kern="0" dirty="0">
                <a:solidFill>
                  <a:schemeClr val="tx1"/>
                </a:solidFill>
                <a:latin typeface="Montserrat Medium" pitchFamily="2" charset="-52"/>
                <a:cs typeface="Arial"/>
                <a:sym typeface="Montserrat"/>
              </a:rPr>
              <a:t>А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ККУМУЛЯТОР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WAVE 10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37172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DB8BC7F-98AA-B0F9-9BA6-B03228DED89C}"/>
              </a:ext>
            </a:extLst>
          </p:cNvPr>
          <p:cNvSpPr/>
          <p:nvPr/>
        </p:nvSpPr>
        <p:spPr>
          <a:xfrm>
            <a:off x="10861080" y="781349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КОНФЕРЕНЦ-СУМКА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MIX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9297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073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E776271-A21A-1A2D-69D2-CC1C112BFF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блинтовое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 тиснение.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ПРОЕКЦИЯ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Любой космический корабль или лайнер начинается с линии на бумаге.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Сет посвящён создателям — инженерам, проектировщикам и визионерам.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C7248D20-E8CE-311D-C1F2-04218E7F7096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ФУТБОЛКА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LUANDA 150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351000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74FB3923-176A-4AA4-B43B-C5E22D633FB2}"/>
              </a:ext>
            </a:extLst>
          </p:cNvPr>
          <p:cNvSpPr/>
          <p:nvPr/>
        </p:nvSpPr>
        <p:spPr>
          <a:xfrm>
            <a:off x="10861080" y="609121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ТЕТРАДЬ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SLIMMY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21241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54B1F555-D4EB-B48D-0975-E695DDF196A3}"/>
              </a:ext>
            </a:extLst>
          </p:cNvPr>
          <p:cNvSpPr/>
          <p:nvPr/>
        </p:nvSpPr>
        <p:spPr>
          <a:xfrm>
            <a:off x="10861079" y="780985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ШАРИКОВАЯ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SLIM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1101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6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8C50EEF-68C2-DEEA-88BA-80FAEC452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2675D581-6142-42E6-0D6E-C5C6A30CFE3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Google Shape;151;p11">
            <a:extLst>
              <a:ext uri="{FF2B5EF4-FFF2-40B4-BE49-F238E27FC236}">
                <a16:creationId xmlns:a16="http://schemas.microsoft.com/office/drawing/2014/main" xmlns="" id="{CD3510EF-0291-FAD6-F0F2-BF214EA3E3F3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6" name="Google Shape;151;p11">
            <a:extLst>
              <a:ext uri="{FF2B5EF4-FFF2-40B4-BE49-F238E27FC236}">
                <a16:creationId xmlns:a16="http://schemas.microsoft.com/office/drawing/2014/main" xmlns="" id="{79AC51A0-C7C2-82A9-E221-09C641ADDFC3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5" name="Google Shape;151;p11">
            <a:extLst>
              <a:ext uri="{FF2B5EF4-FFF2-40B4-BE49-F238E27FC236}">
                <a16:creationId xmlns:a16="http://schemas.microsoft.com/office/drawing/2014/main" xmlns="" id="{2CCA8A40-3DF8-A722-AD7F-C77112DC6FEA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8" name="Google Shape;151;p11">
            <a:extLst>
              <a:ext uri="{FF2B5EF4-FFF2-40B4-BE49-F238E27FC236}">
                <a16:creationId xmlns:a16="http://schemas.microsoft.com/office/drawing/2014/main" xmlns="" id="{19596985-62C3-0036-46E5-25281061BBFA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ДОЛГИЙ РЕЙС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Пассажиры и экипаж, ценящие качественный отдых в полёте.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Комфорт во время длительных перелётов.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56496AB-4C0B-B5D1-B46E-5D0CDB37FC1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ПЛЕД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COLOR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20300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D7C9855-0D87-E6BD-5F32-04D7DACB7B91}"/>
              </a:ext>
            </a:extLst>
          </p:cNvPr>
          <p:cNvSpPr/>
          <p:nvPr/>
        </p:nvSpPr>
        <p:spPr>
          <a:xfrm>
            <a:off x="10861080" y="614783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LIQUID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1112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53E35AFF-32BE-93E1-EBF8-039C6B3AFD59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ПОДУШКА НАДУВНАЯ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WAY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18605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869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86E475-42E6-0EEE-10CB-6EDDF86A8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шелкография.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БИЗНЕС-ДЖЕТ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Этот набор предназначен для тех,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кто ценит мобильность, функциональность и стиль в путешествиях.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9C4CCD8-AE44-929B-68C3-DC9726869F6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ПОДУШКА ДОРОЖНАЯ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SOFT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62000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D8B4D808-B687-8CFD-90E6-87191F41A753}"/>
              </a:ext>
            </a:extLst>
          </p:cNvPr>
          <p:cNvSpPr/>
          <p:nvPr/>
        </p:nvSpPr>
        <p:spPr>
          <a:xfrm>
            <a:off x="10861080" y="6133101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400" kern="0" dirty="0">
                <a:solidFill>
                  <a:schemeClr val="tx1"/>
                </a:solidFill>
                <a:latin typeface="Montserrat Medium" pitchFamily="2" charset="-52"/>
                <a:cs typeface="Arial"/>
                <a:sym typeface="Montserrat"/>
              </a:rPr>
              <a:t>БИЗНЕС-БЛОКНОТ </a:t>
            </a:r>
            <a:r>
              <a:rPr lang="en-US" sz="2400" b="1" kern="0" dirty="0">
                <a:solidFill>
                  <a:schemeClr val="tx1"/>
                </a:solidFill>
                <a:latin typeface="Montserrat" pitchFamily="2" charset="-52"/>
                <a:cs typeface="Arial"/>
                <a:sym typeface="Montserrat"/>
              </a:rPr>
              <a:t>SILKY</a:t>
            </a:r>
            <a:endParaRPr lang="ru-RU" sz="2400" b="1" kern="0" dirty="0">
              <a:solidFill>
                <a:schemeClr val="tx1"/>
              </a:solidFill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21215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DB8BC7F-98AA-B0F9-9BA6-B03228DED89C}"/>
              </a:ext>
            </a:extLst>
          </p:cNvPr>
          <p:cNvSpPr/>
          <p:nvPr/>
        </p:nvSpPr>
        <p:spPr>
          <a:xfrm>
            <a:off x="10861080" y="781349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ШАРИКОВАЯ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TWIN SOLID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161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1844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7B783A-B30C-3BEC-B67E-FCC2ECE0B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1" name="Google Shape;46;g3a087c9ecab_0_60">
            <a:extLst>
              <a:ext uri="{FF2B5EF4-FFF2-40B4-BE49-F238E27FC236}">
                <a16:creationId xmlns:a16="http://schemas.microsoft.com/office/drawing/2014/main" xmlns="" id="{CDA78C72-A511-09A9-42A0-F9E5F73A445C}"/>
              </a:ext>
            </a:extLst>
          </p:cNvPr>
          <p:cNvSpPr/>
          <p:nvPr/>
        </p:nvSpPr>
        <p:spPr>
          <a:xfrm>
            <a:off x="-1162049" y="683208"/>
            <a:ext cx="9140637" cy="19703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41550" lvl="0"/>
            <a:r>
              <a:rPr lang="ru-RU" sz="36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К НОВЫМ ГОРИЗОНТАМ ВМЕСТЕ</a:t>
            </a:r>
          </a:p>
        </p:txBody>
      </p:sp>
    </p:spTree>
    <p:extLst>
      <p:ext uri="{BB962C8B-B14F-4D97-AF65-F5344CB8AC3E}">
        <p14:creationId xmlns:p14="http://schemas.microsoft.com/office/powerpoint/2010/main" xmlns="" val="417111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36240C8-4635-6EB0-1AC0-0C24BB2E0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2675D581-6142-42E6-0D6E-C5C6A30CFE3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Google Shape;151;p11">
            <a:extLst>
              <a:ext uri="{FF2B5EF4-FFF2-40B4-BE49-F238E27FC236}">
                <a16:creationId xmlns:a16="http://schemas.microsoft.com/office/drawing/2014/main" xmlns="" id="{CD3510EF-0291-FAD6-F0F2-BF214EA3E3F3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22DF80F-3E7B-6A29-F294-21152F63F19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ТОЛСТОВКА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ANTARES 260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52100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B2DDEB37-B5BA-BE36-D032-23A9A90C81BA}"/>
              </a:ext>
            </a:extLst>
          </p:cNvPr>
          <p:cNvSpPr/>
          <p:nvPr/>
        </p:nvSpPr>
        <p:spPr>
          <a:xfrm>
            <a:off x="10861080" y="614783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ТЕРМОС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SOFT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3516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6" name="Google Shape;151;p11">
            <a:extLst>
              <a:ext uri="{FF2B5EF4-FFF2-40B4-BE49-F238E27FC236}">
                <a16:creationId xmlns:a16="http://schemas.microsoft.com/office/drawing/2014/main" xmlns="" id="{79AC51A0-C7C2-82A9-E221-09C641ADDFC3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AA1F4BEB-E2FA-7434-B6E0-772B4C6A6500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БИРКА БАГАЖНАЯ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«ЧЕМОДАН»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7123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5" name="Google Shape;151;p11">
            <a:extLst>
              <a:ext uri="{FF2B5EF4-FFF2-40B4-BE49-F238E27FC236}">
                <a16:creationId xmlns:a16="http://schemas.microsoft.com/office/drawing/2014/main" xmlns="" id="{2CCA8A40-3DF8-A722-AD7F-C77112DC6FEA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8" name="Google Shape;151;p11">
            <a:extLst>
              <a:ext uri="{FF2B5EF4-FFF2-40B4-BE49-F238E27FC236}">
                <a16:creationId xmlns:a16="http://schemas.microsoft.com/office/drawing/2014/main" xmlns="" id="{19596985-62C3-0036-46E5-25281061BBFA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 smtClean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ЭШЕЛОН</a:t>
            </a:r>
            <a:endParaRPr lang="ru-RU" sz="47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Спокойствие на любой высоте.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Уверенность, которая рождается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из абсолютного контроля над ситуацией.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78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4362D8D5-3497-E0D5-39A3-E39A0CE4F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лазерная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НЕВЕСОМОСТЬ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Технологии, не терпящие компромиссов.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chemeClr val="tx1"/>
              </a:solidFill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Холодный блеск металла и надёжность.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B8AE6A19-EA22-1E44-8D52-6A3518EC849C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АККУМУЛЯТОР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SAFE 10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37173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xmlns="" id="{6F7CC05C-94C0-2800-1067-7D4AB225E522}"/>
              </a:ext>
            </a:extLst>
          </p:cNvPr>
          <p:cNvSpPr/>
          <p:nvPr/>
        </p:nvSpPr>
        <p:spPr>
          <a:xfrm>
            <a:off x="10861080" y="613031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ТЕРМОКРУЖКА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CLICK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46000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5315E4E7-E236-12A3-883E-816F9D150F4D}"/>
              </a:ext>
            </a:extLst>
          </p:cNvPr>
          <p:cNvSpPr/>
          <p:nvPr/>
        </p:nvSpPr>
        <p:spPr>
          <a:xfrm>
            <a:off x="10861080" y="7802268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71450">
              <a:buClr>
                <a:srgbClr val="000000"/>
              </a:buClr>
              <a:defRPr/>
            </a:pPr>
            <a:r>
              <a:rPr lang="ru-RU" sz="2400" kern="0" dirty="0">
                <a:solidFill>
                  <a:schemeClr val="bg1"/>
                </a:solidFill>
                <a:latin typeface="Montserrat Medium" pitchFamily="2" charset="-52"/>
                <a:cs typeface="Arial"/>
                <a:sym typeface="Montserrat"/>
              </a:rPr>
              <a:t>МАГНИТНЫЙ КАБЕЛЬ </a:t>
            </a:r>
            <a:r>
              <a:rPr lang="en-US" sz="2400" b="1" kern="0" dirty="0">
                <a:solidFill>
                  <a:schemeClr val="bg1"/>
                </a:solidFill>
                <a:latin typeface="Montserrat" pitchFamily="50" charset="-52"/>
                <a:cs typeface="Arial"/>
                <a:sym typeface="Montserrat"/>
              </a:rPr>
              <a:t>COIL</a:t>
            </a:r>
            <a:endParaRPr lang="ru-RU" sz="2400" b="1" kern="0" dirty="0">
              <a:solidFill>
                <a:schemeClr val="bg1"/>
              </a:solidFill>
              <a:latin typeface="Montserrat" pitchFamily="50" charset="-52"/>
              <a:cs typeface="Arial"/>
              <a:sym typeface="Montserrat"/>
            </a:endParaRPr>
          </a:p>
          <a:p>
            <a:pPr lvl="0" indent="171450">
              <a:buClr>
                <a:srgbClr val="000000"/>
              </a:buClr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19345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75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55C5267-B95D-3D53-AE4D-9FB4CEC5A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8" y="2015103"/>
            <a:ext cx="5959473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ЭКИПАЖ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За каждым успешным запуском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безопасным рейсом стоят люди.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Капсула транслирует единство, комфорт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принадлежность к большой индустрии.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70C88F0A-B597-1264-836E-3B01245E27FA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ТОЛСТОВКА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SNAKE 280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747101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558F996-9268-B775-FD03-83F505EA736A}"/>
              </a:ext>
            </a:extLst>
          </p:cNvPr>
          <p:cNvSpPr/>
          <p:nvPr/>
        </p:nvSpPr>
        <p:spPr>
          <a:xfrm>
            <a:off x="10861080" y="6139635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ЛАНЪЯРД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GLUSOL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346145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0311438-1646-0E35-29D5-8534F43E468C}"/>
              </a:ext>
            </a:extLst>
          </p:cNvPr>
          <p:cNvSpPr/>
          <p:nvPr/>
        </p:nvSpPr>
        <p:spPr>
          <a:xfrm>
            <a:off x="10861079" y="7817651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WATER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40315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96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EC3A75-7123-797F-66B2-62611776B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3D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-вышивка.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шелкотрафарет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ОРБИТА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Технологии, опережающие время.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Передача данных, навигация и выход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за привычные рамки.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584C5C60-CB53-3A6A-3A44-C48BFA4867C0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БЕЙСБОЛКА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LIBERTY SANDWICH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tx1"/>
                </a:solidFill>
                <a:latin typeface="Montserrat Medium" pitchFamily="2" charset="-52"/>
              </a:rPr>
              <a:t>25435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DDB9F59B-E194-26C1-8D4B-BD8225688E46}"/>
              </a:ext>
            </a:extLst>
          </p:cNvPr>
          <p:cNvSpPr/>
          <p:nvPr/>
        </p:nvSpPr>
        <p:spPr>
          <a:xfrm>
            <a:off x="10861080" y="613031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ТЕРМОС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THERMO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tx1"/>
                </a:solidFill>
                <a:latin typeface="Montserrat Medium" pitchFamily="2" charset="-52"/>
              </a:rPr>
              <a:t>3517_</a:t>
            </a: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р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0DEF57B5-8B9B-8A13-3013-05D87D590F04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ФУТБОЛКА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REGENT 150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711380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71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0951554-5BDF-751F-ADF4-8472B4EF95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шелкография серебром.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50" y="2015103"/>
            <a:ext cx="5959472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АЭРОДИНАМИКА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Лёгкость, динамика и безупречный комфорт в любом часовом поясе.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Для тех, кто ценит мобильность.</a:t>
            </a:r>
          </a:p>
        </p:txBody>
      </p:sp>
      <p:sp>
        <p:nvSpPr>
          <p:cNvPr id="6" name="Прямоугольник: скругленные углы 7">
            <a:extLst>
              <a:ext uri="{FF2B5EF4-FFF2-40B4-BE49-F238E27FC236}">
                <a16:creationId xmlns:a16="http://schemas.microsoft.com/office/drawing/2014/main" xmlns="" id="{2EC1AF6F-EBD3-CD67-0C1B-89AC18074FFE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ТЕРМОКРУЖКА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ERGO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32905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12">
            <a:extLst>
              <a:ext uri="{FF2B5EF4-FFF2-40B4-BE49-F238E27FC236}">
                <a16:creationId xmlns:a16="http://schemas.microsoft.com/office/drawing/2014/main" xmlns="" id="{06AECD8C-6897-AD07-4C48-AE183A9E4E07}"/>
              </a:ext>
            </a:extLst>
          </p:cNvPr>
          <p:cNvSpPr/>
          <p:nvPr/>
        </p:nvSpPr>
        <p:spPr>
          <a:xfrm>
            <a:off x="10861080" y="6138739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БИЗНЕС-БЛОКНОТ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FUNKY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21209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xmlns="" id="{C8638FE7-B51D-3033-5069-337A098FF9E8}"/>
              </a:ext>
            </a:extLst>
          </p:cNvPr>
          <p:cNvSpPr/>
          <p:nvPr/>
        </p:nvSpPr>
        <p:spPr>
          <a:xfrm>
            <a:off x="10861079" y="7818162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КОНФЕРЕНЦ-СУМКА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BALDONY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345591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05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760A632C-9C87-E5DB-5BD9-BE8D2EEF73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тиснение фольгой.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ТРАЕКТОРИЯ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Точный расчёт и выверенный курс.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Этот набор для топ-менеджмента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руководителей направлений,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где важны статус и безупречная логика.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3CA11FBF-13A0-F65B-607E-9659CD9658B1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РУБАШКА-ПОЛО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ADAM 195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353000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CCBD516A-5F0E-1760-3183-50208621B9F9}"/>
              </a:ext>
            </a:extLst>
          </p:cNvPr>
          <p:cNvSpPr/>
          <p:nvPr/>
        </p:nvSpPr>
        <p:spPr>
          <a:xfrm>
            <a:off x="10861080" y="6134345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ЕЖЕДНЕВНИК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MUSE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24745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18975A8D-947A-CF78-DF9E-405323C52D97}"/>
              </a:ext>
            </a:extLst>
          </p:cNvPr>
          <p:cNvSpPr/>
          <p:nvPr/>
        </p:nvSpPr>
        <p:spPr>
          <a:xfrm>
            <a:off x="10861079" y="7813282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MIRROR BLACK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38002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4209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B368F71-58A9-0453-94A0-543D076193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905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сублимация.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</a:t>
            </a:r>
            <a:r>
              <a:rPr lang="ru-RU" sz="2000" dirty="0">
                <a:latin typeface="Montserrat" pitchFamily="2" charset="-52"/>
              </a:rPr>
              <a:t>, </a:t>
            </a:r>
            <a:br>
              <a:rPr lang="ru-RU" sz="2000" dirty="0">
                <a:latin typeface="Montserrat" pitchFamily="2" charset="-52"/>
              </a:rPr>
            </a:br>
            <a:r>
              <a:rPr lang="ru-RU" sz="2000" dirty="0">
                <a:latin typeface="Montserrat" pitchFamily="2" charset="-52"/>
              </a:rPr>
              <a:t>ПВХ-</a:t>
            </a:r>
            <a:r>
              <a:rPr lang="ru-RU" sz="2000" dirty="0" err="1">
                <a:latin typeface="Montserrat" pitchFamily="2" charset="-52"/>
              </a:rPr>
              <a:t>пуллер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СТРАТОСФЕРА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Тонкая грань между небом и космосом,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где нет лишних деталей,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только чистая цель и абсолютная лёгкость.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EC0B061-7874-A63C-AFC2-EA835F3CD1D5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ВЕТРОВКА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COLIN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52103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602652B-A2BD-9514-3FEE-FC600F80E76D}"/>
              </a:ext>
            </a:extLst>
          </p:cNvPr>
          <p:cNvSpPr/>
          <p:nvPr/>
        </p:nvSpPr>
        <p:spPr>
          <a:xfrm>
            <a:off x="10861080" y="611395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BALANCE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53002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3A588B8-3649-1AFB-1071-8C32A77B6097}"/>
              </a:ext>
            </a:extLst>
          </p:cNvPr>
          <p:cNvSpPr/>
          <p:nvPr/>
        </p:nvSpPr>
        <p:spPr>
          <a:xfrm>
            <a:off x="10861079" y="782501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РЮКЗАК ВОДОСТОЙКИЙ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GO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16805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64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C457261-9798-FC23-C44A-0034E59031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блинтовое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 тиснение.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8" y="2015103"/>
            <a:ext cx="5959478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ИНДУСТРИЯ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Фундамент и точность.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Эта капсула символизирует экспертность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масштабность процессов.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C27FB17E-488D-B4AA-2049-C597DCFB33BF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ЕЖЕДНЕВНИК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BLISS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24602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061F09B5-1670-BDAA-CAB5-A71488E81FD3}"/>
              </a:ext>
            </a:extLst>
          </p:cNvPr>
          <p:cNvSpPr/>
          <p:nvPr/>
        </p:nvSpPr>
        <p:spPr>
          <a:xfrm>
            <a:off x="10861079" y="613332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ТЕРМОКРУЖКА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FLOCK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33100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D9CAA230-8A0B-6BC6-7219-1BD94DC3C4BD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КАРАНДАШ ВЕЧНЫЙ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P20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32811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557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2301</TotalTime>
  <Words>707</Words>
  <Application>Microsoft Office PowerPoint</Application>
  <PresentationFormat>Произвольный</PresentationFormat>
  <Paragraphs>212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Montserrat</vt:lpstr>
      <vt:lpstr>Montserrat Medium</vt:lpstr>
      <vt:lpstr>Calibri</vt:lpstr>
      <vt:lpstr>Calibri Light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АВИАЦИЯ И КОСМОС</dc:title>
  <dc:creator>s1n</dc:creator>
  <cp:lastModifiedBy>yagolnikova</cp:lastModifiedBy>
  <cp:revision>54</cp:revision>
  <dcterms:modified xsi:type="dcterms:W3CDTF">2026-03-13T11:40:10Z</dcterms:modified>
</cp:coreProperties>
</file>